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4" autoAdjust="0"/>
  </p:normalViewPr>
  <p:slideViewPr>
    <p:cSldViewPr snapToGrid="0">
      <p:cViewPr varScale="1">
        <p:scale>
          <a:sx n="81" d="100"/>
          <a:sy n="8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21.02.2024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Образовательная программа дошкольного образования </a:t>
            </a:r>
            <a:br>
              <a:rPr lang="ru-RU" sz="6000" dirty="0"/>
            </a:br>
            <a:r>
              <a:rPr lang="ru-RU" sz="6000" dirty="0"/>
              <a:t>МДОУ «Детский сад №120»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10,5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25486"/>
            <a:ext cx="10058400" cy="1450757"/>
          </a:xfrm>
        </p:spPr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4631" y="1944740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5839939" y="20102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36320" y="3070610"/>
            <a:ext cx="10647416" cy="38529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  <a: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Обязательная часть Программы разработана в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соответствии с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ФГОС ДО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ФОП ДО. Часть, формируемая участниками образовательных отношений, представлена Моделью гражданского образования «ВХОД» (Вижу – Хочу – Осознаю – Делаю).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36320" y="1630929"/>
            <a:ext cx="433733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11 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77500"/>
              </p:ext>
            </p:extLst>
          </p:nvPr>
        </p:nvGraphicFramePr>
        <p:xfrm>
          <a:off x="415277" y="2636063"/>
          <a:ext cx="11388798" cy="32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133">
                  <a:extLst>
                    <a:ext uri="{9D8B030D-6E8A-4147-A177-3AD203B41FA5}">
                      <a16:colId xmlns:a16="http://schemas.microsoft.com/office/drawing/2014/main" val="2214394451"/>
                    </a:ext>
                  </a:extLst>
                </a:gridCol>
                <a:gridCol w="1898133">
                  <a:extLst>
                    <a:ext uri="{9D8B030D-6E8A-4147-A177-3AD203B41FA5}">
                      <a16:colId xmlns:a16="http://schemas.microsoft.com/office/drawing/2014/main" val="3617615959"/>
                    </a:ext>
                  </a:extLst>
                </a:gridCol>
                <a:gridCol w="1898133">
                  <a:extLst>
                    <a:ext uri="{9D8B030D-6E8A-4147-A177-3AD203B41FA5}">
                      <a16:colId xmlns:a16="http://schemas.microsoft.com/office/drawing/2014/main" val="3327396641"/>
                    </a:ext>
                  </a:extLst>
                </a:gridCol>
                <a:gridCol w="1898133">
                  <a:extLst>
                    <a:ext uri="{9D8B030D-6E8A-4147-A177-3AD203B41FA5}">
                      <a16:colId xmlns:a16="http://schemas.microsoft.com/office/drawing/2014/main" val="2531132373"/>
                    </a:ext>
                  </a:extLst>
                </a:gridCol>
                <a:gridCol w="1898133">
                  <a:extLst>
                    <a:ext uri="{9D8B030D-6E8A-4147-A177-3AD203B41FA5}">
                      <a16:colId xmlns:a16="http://schemas.microsoft.com/office/drawing/2014/main" val="195517292"/>
                    </a:ext>
                  </a:extLst>
                </a:gridCol>
                <a:gridCol w="1898133">
                  <a:extLst>
                    <a:ext uri="{9D8B030D-6E8A-4147-A177-3AD203B41FA5}">
                      <a16:colId xmlns:a16="http://schemas.microsoft.com/office/drawing/2014/main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Подготовительная к школе группа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D468B-40B7-1DC1-02D0-A5B52AF614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9572D-BE41-C936-B7F7-742906E7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25486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ru-RU" dirty="0"/>
              <a:t>Организация образовательного процесса имеет следующие особенности: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3C69F9-2EE1-CB97-9E63-84DBDFF74505}"/>
              </a:ext>
            </a:extLst>
          </p:cNvPr>
          <p:cNvSpPr txBox="1"/>
          <p:nvPr/>
        </p:nvSpPr>
        <p:spPr>
          <a:xfrm>
            <a:off x="1097280" y="1859327"/>
            <a:ext cx="10647416" cy="57395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marR="114300" lvl="0" indent="-342900" algn="just"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группы МДОУ «Детский сад №120» принимаются воспитанники не зависимо от пола, расы, национальности, языка, происхождения, отношения к религии;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14300" lvl="0" indent="-342900" algn="just"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2.Группы детского сада имеют общеразвивающую направленность;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14300" lvl="0" indent="-342900" algn="just">
              <a:tabLst>
                <a:tab pos="27051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3.Общеразвивающие группы детского сада посещают дети, имеющие ограниченные возможности здоровья (нарушения речевого развития, задержку психического развития) и дети-инвалиды.</a:t>
            </a:r>
          </a:p>
          <a:p>
            <a:pPr marL="342900" marR="114300" lvl="0" indent="-342900" algn="just"/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4.Используется модель личностно-ориентированного подхода при взаимодействии взрослого и ребенка.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14300" lvl="0" indent="-342900" algn="just"/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5.Используется региональный компонент в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образовательном процессе.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14300" lvl="0" indent="-342900" algn="just"/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6.Оказывается помощь детям, родителям, педагогическим работникам и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социуму со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стороны социально-психологической службы.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14300" lvl="0" indent="-342900" algn="just"/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7.Создана система медико-психолого-педагогического сопровождения детей. </a:t>
            </a:r>
          </a:p>
          <a:p>
            <a:pPr marL="342900" marR="114300" lvl="0" indent="-342900" algn="just"/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 Оказываются платные образовательные услуги по трем направлениям: художественном, социально-гуманитарном, физкультурно-спортивной.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14300" lvl="0" indent="-342900" algn="just"/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 Реализация образовательных программ с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применением электронного обучения и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дистанционных образовательных технологий.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114300" lvl="0" indent="-342900" algn="just"/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14300" lvl="0" indent="-342900">
              <a:lnSpc>
                <a:spcPct val="107000"/>
              </a:lnSpc>
              <a:spcAft>
                <a:spcPts val="800"/>
              </a:spcAft>
              <a:tabLst>
                <a:tab pos="270510" algn="l"/>
              </a:tabLs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8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344</TotalTime>
  <Words>579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Ретро</vt:lpstr>
      <vt:lpstr>Образовательная программа дошкольного образования  МДОУ «Детский сад №120»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Организация образовательного процесса имеет следующие особенности: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Александр Соловьев</cp:lastModifiedBy>
  <cp:revision>16</cp:revision>
  <dcterms:created xsi:type="dcterms:W3CDTF">2023-05-23T07:08:07Z</dcterms:created>
  <dcterms:modified xsi:type="dcterms:W3CDTF">2024-02-21T09:43:12Z</dcterms:modified>
</cp:coreProperties>
</file>